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SemiBold"/>
      <p:bold r:id="rId14"/>
    </p:embeddedFont>
    <p:embeddedFont>
      <p:font typeface="Pretendard Regular"/>
      <p:regular r:id="rId15"/>
    </p:embeddedFont>
    <p:embeddedFont>
      <p:font typeface="Pretendard Bold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png" Type="http://schemas.openxmlformats.org/officeDocument/2006/relationships/image"/><Relationship Id="rId2" Target="../media/image1.png" Type="http://schemas.openxmlformats.org/officeDocument/2006/relationships/image"/><Relationship Id="rId20" Target="../media/image30.png" Type="http://schemas.openxmlformats.org/officeDocument/2006/relationships/image"/><Relationship Id="rId21" Target="../media/image3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1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32.png" Type="http://schemas.openxmlformats.org/officeDocument/2006/relationships/image"/><Relationship Id="rId15" Target="../media/image27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1.png" Type="http://schemas.openxmlformats.org/officeDocument/2006/relationships/image"/><Relationship Id="rId20" Target="../media/image28.png" Type="http://schemas.openxmlformats.org/officeDocument/2006/relationships/image"/><Relationship Id="rId21" Target="../media/image37.png" Type="http://schemas.openxmlformats.org/officeDocument/2006/relationships/image"/><Relationship Id="rId22" Target="../media/image38.png" Type="http://schemas.openxmlformats.org/officeDocument/2006/relationships/image"/><Relationship Id="rId23" Target="../media/image30.png" Type="http://schemas.openxmlformats.org/officeDocument/2006/relationships/image"/><Relationship Id="rId24" Target="../media/image3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1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5054600" y="2438400"/>
            <a:ext cx="2120900" cy="212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86400" y="2298700"/>
            <a:ext cx="2209800" cy="220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00000">
            <a:off x="5930900" y="2184400"/>
            <a:ext cx="2108200" cy="2425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03400" y="6019800"/>
            <a:ext cx="14668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427C55"/>
                </a:solidFill>
                <a:latin typeface="JalpullineunharuOTF Medium"/>
              </a:rPr>
              <a:t>2023182034 </a:t>
            </a:r>
            <a:r>
              <a:rPr lang="ko-KR" sz="5000" b="false" i="false" u="none" strike="noStrike">
                <a:solidFill>
                  <a:srgbClr val="427C55"/>
                </a:solidFill>
                <a:ea typeface="JalpullineunharuOTF Medium"/>
              </a:rPr>
              <a:t>게임공학과</a:t>
            </a:r>
            <a:r>
              <a:rPr lang="en-US" sz="5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5000" b="false" i="false" u="none" strike="noStrike">
                <a:solidFill>
                  <a:srgbClr val="427C55"/>
                </a:solidFill>
                <a:ea typeface="JalpullineunharuOTF Medium"/>
              </a:rPr>
              <a:t>조기성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2600" y="4356100"/>
            <a:ext cx="147828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9500" b="false" i="false" u="none" strike="noStrike">
                <a:solidFill>
                  <a:srgbClr val="A8A6A1"/>
                </a:solidFill>
                <a:latin typeface="JalpullineunharuOTF Medium"/>
              </a:rPr>
              <a:t>2DGP </a:t>
            </a:r>
            <a:r>
              <a:rPr lang="ko-KR" sz="9500" b="false" i="false" u="none" strike="noStrike">
                <a:solidFill>
                  <a:srgbClr val="A8A6A1"/>
                </a:solidFill>
                <a:ea typeface="JalpullineunharuOTF Medium"/>
              </a:rPr>
              <a:t>발표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33700" y="2006600"/>
            <a:ext cx="118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600" b="false" i="false" u="none" strike="noStrike" spc="2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46400" y="1765300"/>
            <a:ext cx="1143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200" b="false" i="false" u="none" strike="noStrike" spc="100">
                <a:solidFill>
                  <a:srgbClr val="FFFFFF"/>
                </a:solidFill>
                <a:latin typeface="Pretendard SemiBold"/>
              </a:rPr>
              <a:t>2090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768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14200" y="3695700"/>
            <a:ext cx="25527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14200" y="4140200"/>
            <a:ext cx="4584700" cy="472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41500" y="3657600"/>
            <a:ext cx="25527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4500" y="4140200"/>
            <a:ext cx="4584700" cy="472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45300" y="3695700"/>
            <a:ext cx="25527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45300" y="4140200"/>
            <a:ext cx="4584700" cy="472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560300" y="5283200"/>
            <a:ext cx="3124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뒤에서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0300" y="4470400"/>
            <a:ext cx="3556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개발</a:t>
            </a:r>
            <a:r>
              <a:rPr lang="en-US" sz="32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일정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09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60600" y="5524500"/>
            <a:ext cx="3124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박자를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맞추면서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진행하는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1:1 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격투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60600" y="4470400"/>
            <a:ext cx="3556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3200" b="false" i="false" u="none" strike="noStrike">
                <a:solidFill>
                  <a:srgbClr val="427C55"/>
                </a:solidFill>
                <a:ea typeface="JalpullineunharuOTF Medium"/>
              </a:rPr>
              <a:t>게임</a:t>
            </a:r>
            <a:r>
              <a:rPr lang="en-US" sz="32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200" b="false" i="false" u="none" strike="noStrike">
                <a:solidFill>
                  <a:srgbClr val="427C55"/>
                </a:solidFill>
                <a:ea typeface="JalpullineunharuOTF Medium"/>
              </a:rPr>
              <a:t>컨셉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82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07300" y="5448300"/>
            <a:ext cx="31242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점점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빨라지는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리듬에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회피</a:t>
            </a:r>
          </a:p>
          <a:p>
            <a:pPr algn="l" lvl="0" indent="-342900" marL="342900">
              <a:lnSpc>
                <a:spcPct val="11122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박자에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적응하며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상대보다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쓰러뜨리면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승리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04100" y="4470400"/>
            <a:ext cx="3556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예상</a:t>
            </a:r>
            <a:r>
              <a:rPr lang="en-US" sz="32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게임</a:t>
            </a:r>
            <a:r>
              <a:rPr lang="en-US" sz="32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진행</a:t>
            </a:r>
            <a:r>
              <a:rPr lang="en-US" sz="32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3200" b="false" i="false" u="none" strike="noStrike">
                <a:solidFill>
                  <a:srgbClr val="E988A2"/>
                </a:solidFill>
                <a:ea typeface="JalpullineunharuOTF Medium"/>
              </a:rPr>
              <a:t>흐름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41000" y="15748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86400" y="15875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목차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501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2159000"/>
            <a:ext cx="6426200" cy="360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86900" y="2159000"/>
            <a:ext cx="4902200" cy="360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58900" y="1130300"/>
            <a:ext cx="2616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컨셉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0600" y="3517900"/>
            <a:ext cx="571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9900" y="5765800"/>
            <a:ext cx="2171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(Cadence of Hyrule)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8800" y="5765800"/>
            <a:ext cx="2641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(The King Of Fighters'97)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900" y="6654800"/>
            <a:ext cx="14871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탑뷰로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진행되는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격투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박자를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맞추면서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눌러야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캐릭터의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플레이어의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체력이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낮아질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박자가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빨라짐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2654300"/>
            <a:ext cx="7696200" cy="4787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47800" y="1295400"/>
            <a:ext cx="61976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- 1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36100" y="2717800"/>
            <a:ext cx="7912100" cy="320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정하지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않았지만</a:t>
            </a:r>
          </a:p>
          <a:p>
            <a:pPr algn="l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3~4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명의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캐릭터를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만들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예상됨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플레이어가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전장으로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2298700"/>
            <a:ext cx="7696200" cy="593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81200" y="4648200"/>
            <a:ext cx="12319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12000" y="4673600"/>
            <a:ext cx="11557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7264400"/>
            <a:ext cx="9906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7800" y="7734300"/>
            <a:ext cx="77089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6235700" y="7581900"/>
            <a:ext cx="4826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7226300" y="7581900"/>
            <a:ext cx="4826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920000">
            <a:off x="8216900" y="7581900"/>
            <a:ext cx="4826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4000500" y="7581900"/>
            <a:ext cx="4826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2908300" y="7581900"/>
            <a:ext cx="4826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920000">
            <a:off x="1816100" y="7581900"/>
            <a:ext cx="4826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">
            <a:off x="5321300" y="8445500"/>
            <a:ext cx="2667000" cy="571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69100" y="2654300"/>
            <a:ext cx="1993900" cy="39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66900" y="2654300"/>
            <a:ext cx="1993900" cy="39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295900" y="2298700"/>
            <a:ext cx="495300" cy="787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800600" y="2273300"/>
            <a:ext cx="4953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905000" y="3124200"/>
            <a:ext cx="3302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311400" y="3111500"/>
            <a:ext cx="330200" cy="33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420100" y="3136900"/>
            <a:ext cx="330200" cy="3302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47800" y="1295400"/>
            <a:ext cx="6286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- 2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6100" y="2324100"/>
            <a:ext cx="79121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캐릭터가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양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끝에서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스폰되고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게임이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시작됨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아래쪽의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박자에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맞춘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캐릭터를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조작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26400" y="8737600"/>
            <a:ext cx="7924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원의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양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옆의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아이콘이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박자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79600" y="2667000"/>
            <a:ext cx="20066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체력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81800" y="2667000"/>
            <a:ext cx="205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2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체력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27600" y="1943100"/>
            <a:ext cx="876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bpm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2298700"/>
            <a:ext cx="7696200" cy="593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240000">
            <a:off x="5816600" y="3746500"/>
            <a:ext cx="12319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7734300"/>
            <a:ext cx="77089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7264400"/>
            <a:ext cx="9906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5499100" y="7581900"/>
            <a:ext cx="4826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6489700" y="7581900"/>
            <a:ext cx="4826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7480300" y="7581900"/>
            <a:ext cx="4826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4610100" y="7581900"/>
            <a:ext cx="4826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3505200" y="7581900"/>
            <a:ext cx="4826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2425700" y="7581900"/>
            <a:ext cx="4826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69100" y="2654300"/>
            <a:ext cx="19939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66900" y="2654300"/>
            <a:ext cx="19939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1460500" y="7581900"/>
            <a:ext cx="482600" cy="330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8521700" y="7581900"/>
            <a:ext cx="482600" cy="33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860000">
            <a:off x="6438900" y="5257800"/>
            <a:ext cx="8636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520000">
            <a:off x="6629400" y="5156200"/>
            <a:ext cx="1079500" cy="1079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4800000">
            <a:off x="5359400" y="4394200"/>
            <a:ext cx="1854200" cy="2501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040000">
            <a:off x="5816600" y="4140200"/>
            <a:ext cx="2400300" cy="160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295900" y="2298700"/>
            <a:ext cx="495300" cy="787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432300" y="2298700"/>
            <a:ext cx="5207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838700" y="2298700"/>
            <a:ext cx="508000" cy="800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05000" y="3124200"/>
            <a:ext cx="330200" cy="330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311400" y="3111500"/>
            <a:ext cx="330200" cy="330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420100" y="3136900"/>
            <a:ext cx="330200" cy="3302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47800" y="1295400"/>
            <a:ext cx="63119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- 3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23400" y="2489200"/>
            <a:ext cx="7912100" cy="480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상대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사망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라운드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대전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격투게임에서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흔히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있는캐릭터의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체력이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구간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이하로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떨어지면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사용가능한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필살기를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넣을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예정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게임은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삼세판으로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진행됨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22400" y="1981200"/>
            <a:ext cx="42037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5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7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0800" y="6159500"/>
            <a:ext cx="3695700" cy="186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조작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다듬기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간단한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프로토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타입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완성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1300" y="6108700"/>
            <a:ext cx="952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74000" y="6159500"/>
            <a:ext cx="36957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중간고사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기간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81800" y="6108700"/>
            <a:ext cx="952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5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3400" y="6159500"/>
            <a:ext cx="36957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스킬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     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스킬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조정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3900" y="6108700"/>
            <a:ext cx="95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90800" y="7899400"/>
            <a:ext cx="36957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메인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/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종료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필살기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밸런스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조절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300" y="7848600"/>
            <a:ext cx="95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81800" y="7848600"/>
            <a:ext cx="95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33400" y="7899400"/>
            <a:ext cx="36957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부족한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부분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개선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튜토리얼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희망사항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53900" y="7848600"/>
            <a:ext cx="95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90800" y="4521200"/>
            <a:ext cx="36957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여러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리소스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자료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게임의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세부사항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기획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bpm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로직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1300" y="4521200"/>
            <a:ext cx="952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74000" y="4521200"/>
            <a:ext cx="36957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그리드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이동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81800" y="4470400"/>
            <a:ext cx="952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33400" y="4521200"/>
            <a:ext cx="36957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회피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공격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창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53900" y="4470400"/>
            <a:ext cx="952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74000" y="7899400"/>
            <a:ext cx="36957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프로토타입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완성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다듬기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31369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1092200"/>
            <a:ext cx="4292600" cy="429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4648200"/>
            <a:ext cx="4318000" cy="431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24800" y="1104900"/>
            <a:ext cx="4394200" cy="439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13700" y="4648200"/>
            <a:ext cx="4318000" cy="431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47800" y="1295400"/>
            <a:ext cx="68834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상세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기획서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캐릭터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6500" y="3327400"/>
            <a:ext cx="54483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닭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기본적인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수준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필살기가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세다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4600" y="6832600"/>
            <a:ext cx="50927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민초닭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민초를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좋아해서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염색해버린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닭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좋지만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회피가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없다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64900" y="3327400"/>
            <a:ext cx="45339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불닭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불을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불닭이다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킹오파의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야가미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이오리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느낌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6000" y="6832600"/>
            <a:ext cx="54483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킹닭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자신이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왕인줄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아는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닭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느리지만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가지고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미정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